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73" r:id="rId6"/>
    <p:sldId id="262" r:id="rId7"/>
    <p:sldId id="263" r:id="rId8"/>
    <p:sldId id="264" r:id="rId9"/>
    <p:sldId id="265" r:id="rId10"/>
    <p:sldId id="281" r:id="rId11"/>
    <p:sldId id="266" r:id="rId12"/>
    <p:sldId id="268" r:id="rId13"/>
    <p:sldId id="267" r:id="rId14"/>
    <p:sldId id="282" r:id="rId15"/>
    <p:sldId id="270" r:id="rId16"/>
    <p:sldId id="269" r:id="rId17"/>
    <p:sldId id="271" r:id="rId18"/>
    <p:sldId id="272" r:id="rId19"/>
    <p:sldId id="283" r:id="rId20"/>
    <p:sldId id="275" r:id="rId21"/>
    <p:sldId id="274" r:id="rId22"/>
    <p:sldId id="276" r:id="rId23"/>
    <p:sldId id="278" r:id="rId24"/>
    <p:sldId id="284" r:id="rId25"/>
    <p:sldId id="279" r:id="rId26"/>
    <p:sldId id="277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DISEASE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r>
              <a:rPr lang="en-US" dirty="0" smtClean="0"/>
              <a:t>Assistant Professor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015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Case fatality rate: </a:t>
            </a:r>
            <a:r>
              <a:rPr lang="en-US" dirty="0" smtClean="0"/>
              <a:t>Proportion of attack that are fatal within 28 days of onset. </a:t>
            </a:r>
            <a:r>
              <a:rPr lang="en-US" dirty="0" err="1" smtClean="0"/>
              <a:t>Datas</a:t>
            </a:r>
            <a:r>
              <a:rPr lang="en-US" dirty="0" smtClean="0"/>
              <a:t> suggest that 25 – 28 percent who suffer a heart attack die suddenly. 55 percent of all cardiac death mortality occurs within first hour.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Measurement of risk factor level: </a:t>
            </a:r>
            <a:r>
              <a:rPr lang="en-US" dirty="0" smtClean="0"/>
              <a:t>These include measurement of levels of </a:t>
            </a:r>
            <a:r>
              <a:rPr lang="en-US" dirty="0" err="1" smtClean="0"/>
              <a:t>cigarrette</a:t>
            </a:r>
            <a:r>
              <a:rPr lang="en-US" dirty="0" smtClean="0"/>
              <a:t> smoking, blood pressure, alcohol consumption, serum cholesterol in the community.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Medical care: </a:t>
            </a:r>
            <a:r>
              <a:rPr lang="en-US" dirty="0" smtClean="0"/>
              <a:t>Measurement of levels of medical care in the community are also pertinent.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073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ronary hear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8600"/>
            <a:ext cx="8229601" cy="61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887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isk factors of cardiovas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75" y="228600"/>
            <a:ext cx="832250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68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ronary hear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43" y="228600"/>
            <a:ext cx="822100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87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CORONARY HEART DISEASE IN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r>
              <a:rPr lang="en-US" dirty="0" smtClean="0"/>
              <a:t>Single most important cause of death in India by the year 2015.</a:t>
            </a:r>
          </a:p>
          <a:p>
            <a:r>
              <a:rPr lang="en-US" dirty="0" smtClean="0"/>
              <a:t>Increase in prevalence of CHD in urban areas- 6.4 percent because of change in life styles.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7499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RONARY HEART DISEASE Coronary heart Disease CHD I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3350"/>
            <a:ext cx="8559799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178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RONARY HEART DISEASE Coronary heart Disease CHD I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8607425" cy="64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032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RONARY HEART DISEASE Coronary heart Disease CHD I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11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ronary hear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55"/>
            <a:ext cx="842399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543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172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Hormones</a:t>
            </a:r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en-US" dirty="0" err="1" smtClean="0"/>
              <a:t>Hyperoestrogenemia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Type A personality</a:t>
            </a:r>
          </a:p>
          <a:p>
            <a:pPr marL="0" indent="0">
              <a:buNone/>
            </a:pPr>
            <a:r>
              <a:rPr lang="en-US" dirty="0" smtClean="0"/>
              <a:t>	-Restlessness, Impatient, Competitive drive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Alcohol</a:t>
            </a:r>
          </a:p>
          <a:p>
            <a:pPr marL="0" indent="0">
              <a:buNone/>
            </a:pPr>
            <a:r>
              <a:rPr lang="en-US" dirty="0" smtClean="0"/>
              <a:t>	-High alcohol intake- 75 g or more per day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Oral contraceptives</a:t>
            </a:r>
          </a:p>
          <a:p>
            <a:pPr marL="0" indent="0">
              <a:buNone/>
            </a:pPr>
            <a:r>
              <a:rPr lang="en-US" dirty="0" smtClean="0"/>
              <a:t>	-Increase in systolic and diastolic blood pressure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Miscellaneous</a:t>
            </a:r>
          </a:p>
          <a:p>
            <a:pPr marL="0" indent="0">
              <a:buNone/>
            </a:pPr>
            <a:r>
              <a:rPr lang="en-US" dirty="0" smtClean="0"/>
              <a:t>	- Role of dietary </a:t>
            </a:r>
            <a:r>
              <a:rPr lang="en-US" dirty="0" err="1" smtClean="0"/>
              <a:t>fibre</a:t>
            </a:r>
            <a:r>
              <a:rPr lang="en-US" dirty="0" smtClean="0"/>
              <a:t>, sucrose and soft drinks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8710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k factors of cardiovas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19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2003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ORONARY HEART DISEASE Coronary heart Disease CHD I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6359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85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RONARY HEART DISEASE Coronary heart Disease CHD I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99" y="152400"/>
            <a:ext cx="85343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6312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RONARY HEART DISEASE Coronary heart Disease CHD I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66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RONARY HEART DISEASE Coronary heart Disease CHD I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1141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CHD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RISK STRATEGY-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Identifying risk:</a:t>
            </a:r>
          </a:p>
          <a:p>
            <a:pPr marL="0" indent="0">
              <a:buNone/>
            </a:pPr>
            <a:r>
              <a:rPr lang="en-US" dirty="0" smtClean="0"/>
              <a:t>	Blood pressure measurements, serum cholesterol measurement,</a:t>
            </a:r>
            <a:r>
              <a:rPr lang="en-IN" dirty="0" smtClean="0"/>
              <a:t> family history of CHD, Smoking people, Diabetics, women using OCP, obesity.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54222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RONARY HEART DISEASE Coronary heart Disease CHD I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76299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632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ronary hear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20" y="0"/>
            <a:ext cx="9183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908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imary prevention of NCD: population and high-risk strategies -  implications for national programs Pascal Bovet, MD, MPH University  Institute of Social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124690"/>
            <a:ext cx="8977745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34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k factors of cardiovas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91"/>
            <a:ext cx="8763000" cy="658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18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9 cardiovascular risk factors we should watch out for – Cardiac  Wellness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769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ecture 6 Epidemiology of chronic non-communicable diseases. Cardiovascular  diseases as a medico-social problem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151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RONARY HEART DISEASE Coronary heart Disease CHD I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0"/>
            <a:ext cx="86359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136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k factors of cardiovascu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01"/>
          <a:stretch/>
        </p:blipFill>
        <p:spPr bwMode="auto">
          <a:xfrm>
            <a:off x="140987" y="228600"/>
            <a:ext cx="8525489" cy="59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376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ronary hear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9" y="228600"/>
            <a:ext cx="8774731" cy="65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90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ronary hear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1" y="194829"/>
            <a:ext cx="8698849" cy="65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14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139</Words>
  <Application>Microsoft Office PowerPoint</Application>
  <PresentationFormat>On-screen Show (4:3)</PresentationFormat>
  <Paragraphs>23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CARDIOVASCULAR DISEASE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CORONARY HEART DISEASE IN INDIA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PREVENTION OF CHD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DISEASE</dc:title>
  <dc:creator>Hi</dc:creator>
  <cp:lastModifiedBy>Dept. Of CM</cp:lastModifiedBy>
  <cp:revision>20</cp:revision>
  <dcterms:created xsi:type="dcterms:W3CDTF">2006-08-16T00:00:00Z</dcterms:created>
  <dcterms:modified xsi:type="dcterms:W3CDTF">2021-11-01T08:15:45Z</dcterms:modified>
</cp:coreProperties>
</file>